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20_0.xml" ContentType="application/vnd.ms-powerpoint.comments+xml"/>
  <Override PartName="/ppt/comments/modernComment_128_41B362AD.xml" ContentType="application/vnd.ms-powerpoint.comments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1" r:id="rId5"/>
    <p:sldId id="282" r:id="rId6"/>
    <p:sldId id="283" r:id="rId7"/>
    <p:sldId id="295" r:id="rId8"/>
    <p:sldId id="288" r:id="rId9"/>
    <p:sldId id="296" r:id="rId10"/>
    <p:sldId id="294" r:id="rId11"/>
    <p:sldId id="290" r:id="rId12"/>
  </p:sldIdLst>
  <p:sldSz cx="10058400" cy="7772400"/>
  <p:notesSz cx="6858000" cy="9144000"/>
  <p:defaultTextStyle>
    <a:defPPr>
      <a:defRPr lang="en-US"/>
    </a:defPPr>
    <a:lvl1pPr marL="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1pPr>
    <a:lvl2pPr marL="50927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2pPr>
    <a:lvl3pPr marL="101854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3pPr>
    <a:lvl4pPr marL="152844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4pPr>
    <a:lvl5pPr marL="203771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5pPr>
    <a:lvl6pPr marL="254698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6pPr>
    <a:lvl7pPr marL="3056255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7pPr>
    <a:lvl8pPr marL="356616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8pPr>
    <a:lvl9pPr marL="4075430" algn="l" defTabSz="1018540" rtl="0" eaLnBrk="1" latinLnBrk="0" hangingPunct="1">
      <a:defRPr sz="20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B21BD05-0AFB-0A95-7667-C65993416782}" name="Papa-Madiara Sene" initials="PS" userId="S::papa-madiara.sene@etu.univ-smb.fr::3095c3e5-2e0b-4de2-a5fa-758dccb09853" providerId="AD"/>
  <p188:author id="{B0A3660C-66C1-DEE5-A6B5-C01CD5E5C58D}" name="Samsaam-Ali Baig" initials="SB" userId="S::samsaam-ali.baig@etu.univ-smb.fr::e774e39e-b71f-495a-b2c4-4031f2c15ea7" providerId="AD"/>
  <p188:author id="{2E6BE547-99B0-759E-9CE8-A5D748F8ED1A}" name="Samsaam-Ali Baig" initials="SB" userId="S::Samsaam-Ali.Baig@etu.univ-smb.fr::e774e39e-b71f-495a-b2c4-4031f2c15ea7" providerId="AD"/>
  <p188:author id="{429B196D-971B-6E34-7C9C-AFFEB75118D6}" name="Sidy Thiaw" initials="ST" userId="S::sidy.thiaw@etu.univ-smb.fr::3f896d6d-6d11-4f26-a8ab-d06947f03d3c" providerId="AD"/>
  <p188:author id="{CC542680-FC06-7163-068E-FF439AEABF90}" name="Zad Abou-Jaoude" initials="ZA" userId="S::Zad.Abou-Jaoude@etu.univ-smb.fr::c3f33ae0-34c3-43cb-b9bd-d8041c9be23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3352" y="-684"/>
      </p:cViewPr>
      <p:guideLst>
        <p:guide orient="horz" pos="2448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pa-Madiara Sene" userId="S::papa-madiara.sene@etu.univ-smb.fr::3095c3e5-2e0b-4de2-a5fa-758dccb09853" providerId="AD" clId="Web-{6D40AF2E-946A-69A8-DA5A-F0062A3F31AE}"/>
    <pc:docChg chg="modSld">
      <pc:chgData name="Papa-Madiara Sene" userId="S::papa-madiara.sene@etu.univ-smb.fr::3095c3e5-2e0b-4de2-a5fa-758dccb09853" providerId="AD" clId="Web-{6D40AF2E-946A-69A8-DA5A-F0062A3F31AE}" dt="2025-11-17T12:46:00.656" v="9" actId="1076"/>
      <pc:docMkLst>
        <pc:docMk/>
      </pc:docMkLst>
      <pc:sldChg chg="modSp">
        <pc:chgData name="Papa-Madiara Sene" userId="S::papa-madiara.sene@etu.univ-smb.fr::3095c3e5-2e0b-4de2-a5fa-758dccb09853" providerId="AD" clId="Web-{6D40AF2E-946A-69A8-DA5A-F0062A3F31AE}" dt="2025-11-17T12:44:35.545" v="6" actId="1076"/>
        <pc:sldMkLst>
          <pc:docMk/>
          <pc:sldMk cId="0" sldId="283"/>
        </pc:sldMkLst>
        <pc:spChg chg="mod">
          <ac:chgData name="Papa-Madiara Sene" userId="S::papa-madiara.sene@etu.univ-smb.fr::3095c3e5-2e0b-4de2-a5fa-758dccb09853" providerId="AD" clId="Web-{6D40AF2E-946A-69A8-DA5A-F0062A3F31AE}" dt="2025-11-17T12:44:35.545" v="6" actId="1076"/>
          <ac:spMkLst>
            <pc:docMk/>
            <pc:sldMk cId="0" sldId="283"/>
            <ac:spMk id="3" creationId="{00000000-0000-0000-0000-000000000000}"/>
          </ac:spMkLst>
        </pc:spChg>
      </pc:sldChg>
      <pc:sldChg chg="modSp">
        <pc:chgData name="Papa-Madiara Sene" userId="S::papa-madiara.sene@etu.univ-smb.fr::3095c3e5-2e0b-4de2-a5fa-758dccb09853" providerId="AD" clId="Web-{6D40AF2E-946A-69A8-DA5A-F0062A3F31AE}" dt="2025-11-17T12:46:00.656" v="9" actId="1076"/>
        <pc:sldMkLst>
          <pc:docMk/>
          <pc:sldMk cId="0" sldId="290"/>
        </pc:sldMkLst>
        <pc:spChg chg="mod">
          <ac:chgData name="Papa-Madiara Sene" userId="S::papa-madiara.sene@etu.univ-smb.fr::3095c3e5-2e0b-4de2-a5fa-758dccb09853" providerId="AD" clId="Web-{6D40AF2E-946A-69A8-DA5A-F0062A3F31AE}" dt="2025-11-17T12:46:00.656" v="9" actId="1076"/>
          <ac:spMkLst>
            <pc:docMk/>
            <pc:sldMk cId="0" sldId="290"/>
            <ac:spMk id="3" creationId="{FEE34DD7-9329-313A-2BE2-551851763D05}"/>
          </ac:spMkLst>
        </pc:spChg>
      </pc:sldChg>
    </pc:docChg>
  </pc:docChgLst>
  <pc:docChgLst>
    <pc:chgData name="Sidy Thiaw" userId="S::sidy.thiaw@etu.univ-smb.fr::3f896d6d-6d11-4f26-a8ab-d06947f03d3c" providerId="AD" clId="Web-{02162E78-5650-DBBB-6DDE-9FDE2D4203B8}"/>
    <pc:docChg chg="modSld">
      <pc:chgData name="Sidy Thiaw" userId="S::sidy.thiaw@etu.univ-smb.fr::3f896d6d-6d11-4f26-a8ab-d06947f03d3c" providerId="AD" clId="Web-{02162E78-5650-DBBB-6DDE-9FDE2D4203B8}" dt="2025-11-17T15:18:25.037" v="2"/>
      <pc:docMkLst>
        <pc:docMk/>
      </pc:docMkLst>
      <pc:sldChg chg="modSp">
        <pc:chgData name="Sidy Thiaw" userId="S::sidy.thiaw@etu.univ-smb.fr::3f896d6d-6d11-4f26-a8ab-d06947f03d3c" providerId="AD" clId="Web-{02162E78-5650-DBBB-6DDE-9FDE2D4203B8}" dt="2025-11-17T15:18:25.037" v="2"/>
        <pc:sldMkLst>
          <pc:docMk/>
          <pc:sldMk cId="3157529544" sldId="295"/>
        </pc:sldMkLst>
        <pc:picChg chg="mod modCrop">
          <ac:chgData name="Sidy Thiaw" userId="S::sidy.thiaw@etu.univ-smb.fr::3f896d6d-6d11-4f26-a8ab-d06947f03d3c" providerId="AD" clId="Web-{02162E78-5650-DBBB-6DDE-9FDE2D4203B8}" dt="2025-11-17T15:18:25.037" v="2"/>
          <ac:picMkLst>
            <pc:docMk/>
            <pc:sldMk cId="3157529544" sldId="295"/>
            <ac:picMk id="2" creationId="{FB34ED64-7DC4-B013-A460-DD66EDFA26A2}"/>
          </ac:picMkLst>
        </pc:picChg>
      </pc:sldChg>
    </pc:docChg>
  </pc:docChgLst>
  <pc:docChgLst>
    <pc:chgData name="Samsaam-Ali Baig" userId="e774e39e-b71f-495a-b2c4-4031f2c15ea7" providerId="ADAL" clId="{701DEC14-785C-4B29-BED0-A258B7EDF157}"/>
    <pc:docChg chg="custSel modSld">
      <pc:chgData name="Samsaam-Ali Baig" userId="e774e39e-b71f-495a-b2c4-4031f2c15ea7" providerId="ADAL" clId="{701DEC14-785C-4B29-BED0-A258B7EDF157}" dt="2025-11-24T11:57:35.717" v="116" actId="1076"/>
      <pc:docMkLst>
        <pc:docMk/>
      </pc:docMkLst>
      <pc:sldChg chg="modSp mod">
        <pc:chgData name="Samsaam-Ali Baig" userId="e774e39e-b71f-495a-b2c4-4031f2c15ea7" providerId="ADAL" clId="{701DEC14-785C-4B29-BED0-A258B7EDF157}" dt="2025-11-17T12:48:40.516" v="95" actId="20577"/>
        <pc:sldMkLst>
          <pc:docMk/>
          <pc:sldMk cId="0" sldId="283"/>
        </pc:sldMkLst>
        <pc:spChg chg="mod">
          <ac:chgData name="Samsaam-Ali Baig" userId="e774e39e-b71f-495a-b2c4-4031f2c15ea7" providerId="ADAL" clId="{701DEC14-785C-4B29-BED0-A258B7EDF157}" dt="2025-11-17T12:48:40.516" v="95" actId="20577"/>
          <ac:spMkLst>
            <pc:docMk/>
            <pc:sldMk cId="0" sldId="283"/>
            <ac:spMk id="3" creationId="{00000000-0000-0000-0000-000000000000}"/>
          </ac:spMkLst>
        </pc:spChg>
      </pc:sldChg>
      <pc:sldChg chg="modSp mod">
        <pc:chgData name="Samsaam-Ali Baig" userId="e774e39e-b71f-495a-b2c4-4031f2c15ea7" providerId="ADAL" clId="{701DEC14-785C-4B29-BED0-A258B7EDF157}" dt="2025-11-17T12:45:21.704" v="93" actId="1076"/>
        <pc:sldMkLst>
          <pc:docMk/>
          <pc:sldMk cId="0" sldId="290"/>
        </pc:sldMkLst>
        <pc:spChg chg="mod">
          <ac:chgData name="Samsaam-Ali Baig" userId="e774e39e-b71f-495a-b2c4-4031f2c15ea7" providerId="ADAL" clId="{701DEC14-785C-4B29-BED0-A258B7EDF157}" dt="2025-11-17T12:45:21.704" v="93" actId="1076"/>
          <ac:spMkLst>
            <pc:docMk/>
            <pc:sldMk cId="0" sldId="290"/>
            <ac:spMk id="3" creationId="{FEE34DD7-9329-313A-2BE2-551851763D05}"/>
          </ac:spMkLst>
        </pc:spChg>
      </pc:sldChg>
      <pc:sldChg chg="addSp delSp modSp mod">
        <pc:chgData name="Samsaam-Ali Baig" userId="e774e39e-b71f-495a-b2c4-4031f2c15ea7" providerId="ADAL" clId="{701DEC14-785C-4B29-BED0-A258B7EDF157}" dt="2025-11-17T12:33:52.087" v="91" actId="339"/>
        <pc:sldMkLst>
          <pc:docMk/>
          <pc:sldMk cId="0" sldId="294"/>
        </pc:sldMkLst>
        <pc:graphicFrameChg chg="add mod modGraphic">
          <ac:chgData name="Samsaam-Ali Baig" userId="e774e39e-b71f-495a-b2c4-4031f2c15ea7" providerId="ADAL" clId="{701DEC14-785C-4B29-BED0-A258B7EDF157}" dt="2025-11-17T12:33:52.087" v="91" actId="339"/>
          <ac:graphicFrameMkLst>
            <pc:docMk/>
            <pc:sldMk cId="0" sldId="294"/>
            <ac:graphicFrameMk id="3" creationId="{D06D4A51-26C8-B915-D368-6CDFC0FE95D0}"/>
          </ac:graphicFrameMkLst>
        </pc:graphicFrameChg>
      </pc:sldChg>
      <pc:sldChg chg="delSp modSp mod">
        <pc:chgData name="Samsaam-Ali Baig" userId="e774e39e-b71f-495a-b2c4-4031f2c15ea7" providerId="ADAL" clId="{701DEC14-785C-4B29-BED0-A258B7EDF157}" dt="2025-11-24T11:57:35.717" v="116" actId="1076"/>
        <pc:sldMkLst>
          <pc:docMk/>
          <pc:sldMk cId="3157529544" sldId="295"/>
        </pc:sldMkLst>
        <pc:picChg chg="mod modCrop">
          <ac:chgData name="Samsaam-Ali Baig" userId="e774e39e-b71f-495a-b2c4-4031f2c15ea7" providerId="ADAL" clId="{701DEC14-785C-4B29-BED0-A258B7EDF157}" dt="2025-11-24T11:57:31.525" v="114" actId="1076"/>
          <ac:picMkLst>
            <pc:docMk/>
            <pc:sldMk cId="3157529544" sldId="295"/>
            <ac:picMk id="2" creationId="{FB34ED64-7DC4-B013-A460-DD66EDFA26A2}"/>
          </ac:picMkLst>
        </pc:picChg>
        <pc:picChg chg="mod">
          <ac:chgData name="Samsaam-Ali Baig" userId="e774e39e-b71f-495a-b2c4-4031f2c15ea7" providerId="ADAL" clId="{701DEC14-785C-4B29-BED0-A258B7EDF157}" dt="2025-11-24T11:57:35.717" v="116" actId="1076"/>
          <ac:picMkLst>
            <pc:docMk/>
            <pc:sldMk cId="3157529544" sldId="295"/>
            <ac:picMk id="3" creationId="{EF5FABED-1DDC-06BA-9B7B-423455719EFC}"/>
          </ac:picMkLst>
        </pc:picChg>
        <pc:picChg chg="mod">
          <ac:chgData name="Samsaam-Ali Baig" userId="e774e39e-b71f-495a-b2c4-4031f2c15ea7" providerId="ADAL" clId="{701DEC14-785C-4B29-BED0-A258B7EDF157}" dt="2025-11-24T11:57:34.200" v="115" actId="1076"/>
          <ac:picMkLst>
            <pc:docMk/>
            <pc:sldMk cId="3157529544" sldId="295"/>
            <ac:picMk id="6" creationId="{7966BBB4-FCEB-BEA5-451B-C714C6738F66}"/>
          </ac:picMkLst>
        </pc:picChg>
        <pc:picChg chg="mod">
          <ac:chgData name="Samsaam-Ali Baig" userId="e774e39e-b71f-495a-b2c4-4031f2c15ea7" providerId="ADAL" clId="{701DEC14-785C-4B29-BED0-A258B7EDF157}" dt="2025-11-24T11:56:54.504" v="104" actId="1076"/>
          <ac:picMkLst>
            <pc:docMk/>
            <pc:sldMk cId="3157529544" sldId="295"/>
            <ac:picMk id="8" creationId="{DE404607-C027-88FE-DA06-87EE047153C4}"/>
          </ac:picMkLst>
        </pc:picChg>
        <pc:picChg chg="mod">
          <ac:chgData name="Samsaam-Ali Baig" userId="e774e39e-b71f-495a-b2c4-4031f2c15ea7" providerId="ADAL" clId="{701DEC14-785C-4B29-BED0-A258B7EDF157}" dt="2025-11-24T11:56:56.670" v="106" actId="1076"/>
          <ac:picMkLst>
            <pc:docMk/>
            <pc:sldMk cId="3157529544" sldId="295"/>
            <ac:picMk id="9" creationId="{E7160630-A789-3ED2-538A-AFEAF7413C3D}"/>
          </ac:picMkLst>
        </pc:picChg>
      </pc:sldChg>
    </pc:docChg>
  </pc:docChgLst>
  <pc:docChgLst>
    <pc:chgData name="Sidy Thiaw" userId="S::sidy.thiaw@etu.univ-smb.fr::3f896d6d-6d11-4f26-a8ab-d06947f03d3c" providerId="AD" clId="Web-{F6340869-633E-12DF-7C88-D28253540B24}"/>
    <pc:docChg chg="modSld">
      <pc:chgData name="Sidy Thiaw" userId="S::sidy.thiaw@etu.univ-smb.fr::3f896d6d-6d11-4f26-a8ab-d06947f03d3c" providerId="AD" clId="Web-{F6340869-633E-12DF-7C88-D28253540B24}" dt="2025-11-17T11:56:10.248" v="401" actId="20577"/>
      <pc:docMkLst>
        <pc:docMk/>
      </pc:docMkLst>
      <pc:sldChg chg="modSp">
        <pc:chgData name="Sidy Thiaw" userId="S::sidy.thiaw@etu.univ-smb.fr::3f896d6d-6d11-4f26-a8ab-d06947f03d3c" providerId="AD" clId="Web-{F6340869-633E-12DF-7C88-D28253540B24}" dt="2025-11-17T11:56:10.248" v="401" actId="20577"/>
        <pc:sldMkLst>
          <pc:docMk/>
          <pc:sldMk cId="0" sldId="283"/>
        </pc:sldMkLst>
        <pc:spChg chg="mod">
          <ac:chgData name="Sidy Thiaw" userId="S::sidy.thiaw@etu.univ-smb.fr::3f896d6d-6d11-4f26-a8ab-d06947f03d3c" providerId="AD" clId="Web-{F6340869-633E-12DF-7C88-D28253540B24}" dt="2025-11-17T11:56:10.248" v="401" actId="20577"/>
          <ac:spMkLst>
            <pc:docMk/>
            <pc:sldMk cId="0" sldId="283"/>
            <ac:spMk id="3" creationId="{00000000-0000-0000-0000-000000000000}"/>
          </ac:spMkLst>
        </pc:spChg>
      </pc:sldChg>
      <pc:sldChg chg="modSp addAnim">
        <pc:chgData name="Sidy Thiaw" userId="S::sidy.thiaw@etu.univ-smb.fr::3f896d6d-6d11-4f26-a8ab-d06947f03d3c" providerId="AD" clId="Web-{F6340869-633E-12DF-7C88-D28253540B24}" dt="2025-11-17T11:50:52.317" v="225"/>
        <pc:sldMkLst>
          <pc:docMk/>
          <pc:sldMk cId="3157529544" sldId="295"/>
        </pc:sldMkLst>
        <pc:picChg chg="mod">
          <ac:chgData name="Sidy Thiaw" userId="S::sidy.thiaw@etu.univ-smb.fr::3f896d6d-6d11-4f26-a8ab-d06947f03d3c" providerId="AD" clId="Web-{F6340869-633E-12DF-7C88-D28253540B24}" dt="2025-11-17T11:50:46.176" v="224" actId="14100"/>
          <ac:picMkLst>
            <pc:docMk/>
            <pc:sldMk cId="3157529544" sldId="295"/>
            <ac:picMk id="2" creationId="{FB34ED64-7DC4-B013-A460-DD66EDFA26A2}"/>
          </ac:picMkLst>
        </pc:picChg>
        <pc:picChg chg="mod ord">
          <ac:chgData name="Sidy Thiaw" userId="S::sidy.thiaw@etu.univ-smb.fr::3f896d6d-6d11-4f26-a8ab-d06947f03d3c" providerId="AD" clId="Web-{F6340869-633E-12DF-7C88-D28253540B24}" dt="2025-11-17T11:50:30.301" v="220" actId="1076"/>
          <ac:picMkLst>
            <pc:docMk/>
            <pc:sldMk cId="3157529544" sldId="295"/>
            <ac:picMk id="3" creationId="{EF5FABED-1DDC-06BA-9B7B-423455719EFC}"/>
          </ac:picMkLst>
        </pc:picChg>
      </pc:sldChg>
      <pc:sldChg chg="delSp modSp">
        <pc:chgData name="Sidy Thiaw" userId="S::sidy.thiaw@etu.univ-smb.fr::3f896d6d-6d11-4f26-a8ab-d06947f03d3c" providerId="AD" clId="Web-{F6340869-633E-12DF-7C88-D28253540B24}" dt="2025-11-17T11:55:18.168" v="361" actId="1076"/>
        <pc:sldMkLst>
          <pc:docMk/>
          <pc:sldMk cId="1102275245" sldId="296"/>
        </pc:sldMkLst>
        <pc:spChg chg="mod">
          <ac:chgData name="Sidy Thiaw" userId="S::sidy.thiaw@etu.univ-smb.fr::3f896d6d-6d11-4f26-a8ab-d06947f03d3c" providerId="AD" clId="Web-{F6340869-633E-12DF-7C88-D28253540B24}" dt="2025-11-17T11:55:06.027" v="357" actId="20577"/>
          <ac:spMkLst>
            <pc:docMk/>
            <pc:sldMk cId="1102275245" sldId="296"/>
            <ac:spMk id="7" creationId="{0596DA37-49F7-A6A6-F1F5-A7D16143C233}"/>
          </ac:spMkLst>
        </pc:spChg>
        <pc:picChg chg="mod">
          <ac:chgData name="Sidy Thiaw" userId="S::sidy.thiaw@etu.univ-smb.fr::3f896d6d-6d11-4f26-a8ab-d06947f03d3c" providerId="AD" clId="Web-{F6340869-633E-12DF-7C88-D28253540B24}" dt="2025-11-17T11:55:18.168" v="361" actId="1076"/>
          <ac:picMkLst>
            <pc:docMk/>
            <pc:sldMk cId="1102275245" sldId="296"/>
            <ac:picMk id="3" creationId="{702EB6D9-1AD3-277B-C018-B2B865158471}"/>
          </ac:picMkLst>
        </pc:picChg>
      </pc:sldChg>
    </pc:docChg>
  </pc:docChgLst>
  <pc:docChgLst>
    <pc:chgData name="Samsaam-Ali Baig" userId="S::samsaam-ali.baig@etu.univ-smb.fr::e774e39e-b71f-495a-b2c4-4031f2c15ea7" providerId="AD" clId="Web-{16FB6955-0CB2-7767-40B0-6FCA6E3F84BD}"/>
    <pc:docChg chg="modSld">
      <pc:chgData name="Samsaam-Ali Baig" userId="S::samsaam-ali.baig@etu.univ-smb.fr::e774e39e-b71f-495a-b2c4-4031f2c15ea7" providerId="AD" clId="Web-{16FB6955-0CB2-7767-40B0-6FCA6E3F84BD}" dt="2025-11-17T11:30:20.389" v="48" actId="20577"/>
      <pc:docMkLst>
        <pc:docMk/>
      </pc:docMkLst>
      <pc:sldChg chg="modSp">
        <pc:chgData name="Samsaam-Ali Baig" userId="S::samsaam-ali.baig@etu.univ-smb.fr::e774e39e-b71f-495a-b2c4-4031f2c15ea7" providerId="AD" clId="Web-{16FB6955-0CB2-7767-40B0-6FCA6E3F84BD}" dt="2025-11-17T11:22:08.284" v="13" actId="20577"/>
        <pc:sldMkLst>
          <pc:docMk/>
          <pc:sldMk cId="0" sldId="282"/>
        </pc:sldMkLst>
        <pc:spChg chg="mod">
          <ac:chgData name="Samsaam-Ali Baig" userId="S::samsaam-ali.baig@etu.univ-smb.fr::e774e39e-b71f-495a-b2c4-4031f2c15ea7" providerId="AD" clId="Web-{16FB6955-0CB2-7767-40B0-6FCA6E3F84BD}" dt="2025-11-17T11:22:08.284" v="13" actId="20577"/>
          <ac:spMkLst>
            <pc:docMk/>
            <pc:sldMk cId="0" sldId="282"/>
            <ac:spMk id="2" creationId="{00000000-0000-0000-0000-000000000000}"/>
          </ac:spMkLst>
        </pc:spChg>
      </pc:sldChg>
      <pc:sldChg chg="modSp">
        <pc:chgData name="Samsaam-Ali Baig" userId="S::samsaam-ali.baig@etu.univ-smb.fr::e774e39e-b71f-495a-b2c4-4031f2c15ea7" providerId="AD" clId="Web-{16FB6955-0CB2-7767-40B0-6FCA6E3F84BD}" dt="2025-11-17T11:30:20.389" v="48" actId="20577"/>
        <pc:sldMkLst>
          <pc:docMk/>
          <pc:sldMk cId="0" sldId="283"/>
        </pc:sldMkLst>
        <pc:spChg chg="mod">
          <ac:chgData name="Samsaam-Ali Baig" userId="S::samsaam-ali.baig@etu.univ-smb.fr::e774e39e-b71f-495a-b2c4-4031f2c15ea7" providerId="AD" clId="Web-{16FB6955-0CB2-7767-40B0-6FCA6E3F84BD}" dt="2025-11-17T11:30:20.389" v="48" actId="20577"/>
          <ac:spMkLst>
            <pc:docMk/>
            <pc:sldMk cId="0" sldId="283"/>
            <ac:spMk id="3" creationId="{00000000-0000-0000-0000-000000000000}"/>
          </ac:spMkLst>
        </pc:spChg>
      </pc:sldChg>
      <pc:sldChg chg="mod modShow">
        <pc:chgData name="Samsaam-Ali Baig" userId="S::samsaam-ali.baig@etu.univ-smb.fr::e774e39e-b71f-495a-b2c4-4031f2c15ea7" providerId="AD" clId="Web-{16FB6955-0CB2-7767-40B0-6FCA6E3F84BD}" dt="2025-11-17T11:21:33.736" v="8"/>
        <pc:sldMkLst>
          <pc:docMk/>
          <pc:sldMk cId="0" sldId="290"/>
        </pc:sldMkLst>
      </pc:sldChg>
      <pc:sldChg chg="modSp">
        <pc:chgData name="Samsaam-Ali Baig" userId="S::samsaam-ali.baig@etu.univ-smb.fr::e774e39e-b71f-495a-b2c4-4031f2c15ea7" providerId="AD" clId="Web-{16FB6955-0CB2-7767-40B0-6FCA6E3F84BD}" dt="2025-11-17T11:21:52.205" v="10" actId="20577"/>
        <pc:sldMkLst>
          <pc:docMk/>
          <pc:sldMk cId="0" sldId="294"/>
        </pc:sldMkLst>
        <pc:spChg chg="mod">
          <ac:chgData name="Samsaam-Ali Baig" userId="S::samsaam-ali.baig@etu.univ-smb.fr::e774e39e-b71f-495a-b2c4-4031f2c15ea7" providerId="AD" clId="Web-{16FB6955-0CB2-7767-40B0-6FCA6E3F84BD}" dt="2025-11-17T11:21:52.205" v="10" actId="20577"/>
          <ac:spMkLst>
            <pc:docMk/>
            <pc:sldMk cId="0" sldId="294"/>
            <ac:spMk id="4" creationId="{782D3BBB-E8BF-ECF5-7A45-F85884472596}"/>
          </ac:spMkLst>
        </pc:spChg>
      </pc:sldChg>
    </pc:docChg>
  </pc:docChgLst>
  <pc:docChgLst>
    <pc:chgData name="Zad Abou-Jaoude" userId="c3f33ae0-34c3-43cb-b9bd-d8041c9be236" providerId="ADAL" clId="{5E9CF880-C2D6-4223-8EBD-C9CC3CA673DD}"/>
    <pc:docChg chg="undo custSel addSld modSld sldOrd modMainMaster">
      <pc:chgData name="Zad Abou-Jaoude" userId="c3f33ae0-34c3-43cb-b9bd-d8041c9be236" providerId="ADAL" clId="{5E9CF880-C2D6-4223-8EBD-C9CC3CA673DD}" dt="2025-11-17T13:26:34.028" v="279" actId="1037"/>
      <pc:docMkLst>
        <pc:docMk/>
      </pc:docMkLst>
      <pc:sldChg chg="modSp mod">
        <pc:chgData name="Zad Abou-Jaoude" userId="c3f33ae0-34c3-43cb-b9bd-d8041c9be236" providerId="ADAL" clId="{5E9CF880-C2D6-4223-8EBD-C9CC3CA673DD}" dt="2025-11-17T12:43:28.930" v="146" actId="20577"/>
        <pc:sldMkLst>
          <pc:docMk/>
          <pc:sldMk cId="0" sldId="282"/>
        </pc:sldMkLst>
        <pc:spChg chg="mod">
          <ac:chgData name="Zad Abou-Jaoude" userId="c3f33ae0-34c3-43cb-b9bd-d8041c9be236" providerId="ADAL" clId="{5E9CF880-C2D6-4223-8EBD-C9CC3CA673DD}" dt="2025-11-17T12:43:28.930" v="146" actId="20577"/>
          <ac:spMkLst>
            <pc:docMk/>
            <pc:sldMk cId="0" sldId="282"/>
            <ac:spMk id="2" creationId="{00000000-0000-0000-0000-000000000000}"/>
          </ac:spMkLst>
        </pc:spChg>
      </pc:sldChg>
      <pc:sldChg chg="modSp mod setBg">
        <pc:chgData name="Zad Abou-Jaoude" userId="c3f33ae0-34c3-43cb-b9bd-d8041c9be236" providerId="ADAL" clId="{5E9CF880-C2D6-4223-8EBD-C9CC3CA673DD}" dt="2025-11-17T12:48:54.469" v="248" actId="20577"/>
        <pc:sldMkLst>
          <pc:docMk/>
          <pc:sldMk cId="0" sldId="283"/>
        </pc:sldMkLst>
        <pc:spChg chg="mod">
          <ac:chgData name="Zad Abou-Jaoude" userId="c3f33ae0-34c3-43cb-b9bd-d8041c9be236" providerId="ADAL" clId="{5E9CF880-C2D6-4223-8EBD-C9CC3CA673DD}" dt="2025-11-17T12:48:54.469" v="248" actId="20577"/>
          <ac:spMkLst>
            <pc:docMk/>
            <pc:sldMk cId="0" sldId="283"/>
            <ac:spMk id="3" creationId="{00000000-0000-0000-0000-000000000000}"/>
          </ac:spMkLst>
        </pc:spChg>
      </pc:sldChg>
      <pc:sldChg chg="setBg">
        <pc:chgData name="Zad Abou-Jaoude" userId="c3f33ae0-34c3-43cb-b9bd-d8041c9be236" providerId="ADAL" clId="{5E9CF880-C2D6-4223-8EBD-C9CC3CA673DD}" dt="2025-11-17T12:29:11.395" v="101"/>
        <pc:sldMkLst>
          <pc:docMk/>
          <pc:sldMk cId="0" sldId="288"/>
        </pc:sldMkLst>
      </pc:sldChg>
      <pc:sldChg chg="addSp modSp mod modShow">
        <pc:chgData name="Zad Abou-Jaoude" userId="c3f33ae0-34c3-43cb-b9bd-d8041c9be236" providerId="ADAL" clId="{5E9CF880-C2D6-4223-8EBD-C9CC3CA673DD}" dt="2025-11-17T12:45:34.678" v="242" actId="20577"/>
        <pc:sldMkLst>
          <pc:docMk/>
          <pc:sldMk cId="0" sldId="290"/>
        </pc:sldMkLst>
        <pc:spChg chg="add mod">
          <ac:chgData name="Zad Abou-Jaoude" userId="c3f33ae0-34c3-43cb-b9bd-d8041c9be236" providerId="ADAL" clId="{5E9CF880-C2D6-4223-8EBD-C9CC3CA673DD}" dt="2025-11-17T12:45:34.678" v="242" actId="20577"/>
          <ac:spMkLst>
            <pc:docMk/>
            <pc:sldMk cId="0" sldId="290"/>
            <ac:spMk id="3" creationId="{FEE34DD7-9329-313A-2BE2-551851763D05}"/>
          </ac:spMkLst>
        </pc:spChg>
        <pc:spChg chg="mod">
          <ac:chgData name="Zad Abou-Jaoude" userId="c3f33ae0-34c3-43cb-b9bd-d8041c9be236" providerId="ADAL" clId="{5E9CF880-C2D6-4223-8EBD-C9CC3CA673DD}" dt="2025-11-17T12:42:20.750" v="118" actId="20577"/>
          <ac:spMkLst>
            <pc:docMk/>
            <pc:sldMk cId="0" sldId="290"/>
            <ac:spMk id="7" creationId="{00000000-0000-0000-0000-000000000000}"/>
          </ac:spMkLst>
        </pc:spChg>
      </pc:sldChg>
      <pc:sldChg chg="modSp mod setBg">
        <pc:chgData name="Zad Abou-Jaoude" userId="c3f33ae0-34c3-43cb-b9bd-d8041c9be236" providerId="ADAL" clId="{5E9CF880-C2D6-4223-8EBD-C9CC3CA673DD}" dt="2025-11-17T13:26:34.028" v="279" actId="1037"/>
        <pc:sldMkLst>
          <pc:docMk/>
          <pc:sldMk cId="0" sldId="294"/>
        </pc:sldMkLst>
        <pc:graphicFrameChg chg="mod modGraphic">
          <ac:chgData name="Zad Abou-Jaoude" userId="c3f33ae0-34c3-43cb-b9bd-d8041c9be236" providerId="ADAL" clId="{5E9CF880-C2D6-4223-8EBD-C9CC3CA673DD}" dt="2025-11-17T13:26:34.028" v="279" actId="1037"/>
          <ac:graphicFrameMkLst>
            <pc:docMk/>
            <pc:sldMk cId="0" sldId="294"/>
            <ac:graphicFrameMk id="3" creationId="{D06D4A51-26C8-B915-D368-6CDFC0FE95D0}"/>
          </ac:graphicFrameMkLst>
        </pc:graphicFrameChg>
      </pc:sldChg>
      <pc:sldChg chg="setBg">
        <pc:chgData name="Zad Abou-Jaoude" userId="c3f33ae0-34c3-43cb-b9bd-d8041c9be236" providerId="ADAL" clId="{5E9CF880-C2D6-4223-8EBD-C9CC3CA673DD}" dt="2025-11-17T12:29:11.395" v="101"/>
        <pc:sldMkLst>
          <pc:docMk/>
          <pc:sldMk cId="3157529544" sldId="295"/>
        </pc:sldMkLst>
      </pc:sldChg>
      <pc:sldChg chg="addSp modSp add mod ord setBg">
        <pc:chgData name="Zad Abou-Jaoude" userId="c3f33ae0-34c3-43cb-b9bd-d8041c9be236" providerId="ADAL" clId="{5E9CF880-C2D6-4223-8EBD-C9CC3CA673DD}" dt="2025-11-17T12:29:11.395" v="101"/>
        <pc:sldMkLst>
          <pc:docMk/>
          <pc:sldMk cId="1102275245" sldId="296"/>
        </pc:sldMkLst>
      </pc:sldChg>
      <pc:sldMasterChg chg="setBg modSldLayout">
        <pc:chgData name="Zad Abou-Jaoude" userId="c3f33ae0-34c3-43cb-b9bd-d8041c9be236" providerId="ADAL" clId="{5E9CF880-C2D6-4223-8EBD-C9CC3CA673DD}" dt="2025-11-17T12:41:12.380" v="103"/>
        <pc:sldMasterMkLst>
          <pc:docMk/>
          <pc:sldMasterMk cId="0" sldId="2147483648"/>
        </pc:sldMasterMkLst>
        <pc:sldLayoutChg chg="setBg">
          <pc:chgData name="Zad Abou-Jaoude" userId="c3f33ae0-34c3-43cb-b9bd-d8041c9be236" providerId="ADAL" clId="{5E9CF880-C2D6-4223-8EBD-C9CC3CA673DD}" dt="2025-11-17T12:41:12.380" v="103"/>
          <pc:sldLayoutMkLst>
            <pc:docMk/>
            <pc:sldMasterMk cId="0" sldId="2147483648"/>
            <pc:sldLayoutMk cId="0" sldId="2147483649"/>
          </pc:sldLayoutMkLst>
        </pc:sldLayoutChg>
        <pc:sldLayoutChg chg="setBg">
          <pc:chgData name="Zad Abou-Jaoude" userId="c3f33ae0-34c3-43cb-b9bd-d8041c9be236" providerId="ADAL" clId="{5E9CF880-C2D6-4223-8EBD-C9CC3CA673DD}" dt="2025-11-17T12:41:12.380" v="103"/>
          <pc:sldLayoutMkLst>
            <pc:docMk/>
            <pc:sldMasterMk cId="0" sldId="2147483648"/>
            <pc:sldLayoutMk cId="0" sldId="2147483650"/>
          </pc:sldLayoutMkLst>
        </pc:sldLayoutChg>
      </pc:sldMasterChg>
    </pc:docChg>
  </pc:docChgLst>
  <pc:docChgLst>
    <pc:chgData name="Sidy Thiaw" userId="3f896d6d-6d11-4f26-a8ab-d06947f03d3c" providerId="ADAL" clId="{9A0EAB5B-2E87-4631-BCDC-4A43AC4F49B4}"/>
    <pc:docChg chg="modSld">
      <pc:chgData name="Sidy Thiaw" userId="3f896d6d-6d11-4f26-a8ab-d06947f03d3c" providerId="ADAL" clId="{9A0EAB5B-2E87-4631-BCDC-4A43AC4F49B4}" dt="2025-12-17T09:23:10.832" v="24" actId="1076"/>
      <pc:docMkLst>
        <pc:docMk/>
      </pc:docMkLst>
      <pc:sldChg chg="modSp mod">
        <pc:chgData name="Sidy Thiaw" userId="3f896d6d-6d11-4f26-a8ab-d06947f03d3c" providerId="ADAL" clId="{9A0EAB5B-2E87-4631-BCDC-4A43AC4F49B4}" dt="2025-12-17T09:20:26.206" v="20" actId="339"/>
        <pc:sldMkLst>
          <pc:docMk/>
          <pc:sldMk cId="0" sldId="294"/>
        </pc:sldMkLst>
        <pc:graphicFrameChg chg="modGraphic">
          <ac:chgData name="Sidy Thiaw" userId="3f896d6d-6d11-4f26-a8ab-d06947f03d3c" providerId="ADAL" clId="{9A0EAB5B-2E87-4631-BCDC-4A43AC4F49B4}" dt="2025-12-17T09:20:26.206" v="20" actId="339"/>
          <ac:graphicFrameMkLst>
            <pc:docMk/>
            <pc:sldMk cId="0" sldId="294"/>
            <ac:graphicFrameMk id="3" creationId="{D06D4A51-26C8-B915-D368-6CDFC0FE95D0}"/>
          </ac:graphicFrameMkLst>
        </pc:graphicFrameChg>
      </pc:sldChg>
      <pc:sldChg chg="addSp modSp mod">
        <pc:chgData name="Sidy Thiaw" userId="3f896d6d-6d11-4f26-a8ab-d06947f03d3c" providerId="ADAL" clId="{9A0EAB5B-2E87-4631-BCDC-4A43AC4F49B4}" dt="2025-12-17T09:23:10.832" v="24" actId="1076"/>
        <pc:sldMkLst>
          <pc:docMk/>
          <pc:sldMk cId="3157529544" sldId="295"/>
        </pc:sldMkLst>
        <pc:picChg chg="mod">
          <ac:chgData name="Sidy Thiaw" userId="3f896d6d-6d11-4f26-a8ab-d06947f03d3c" providerId="ADAL" clId="{9A0EAB5B-2E87-4631-BCDC-4A43AC4F49B4}" dt="2025-12-17T09:23:10.832" v="24" actId="1076"/>
          <ac:picMkLst>
            <pc:docMk/>
            <pc:sldMk cId="3157529544" sldId="295"/>
            <ac:picMk id="2" creationId="{FB34ED64-7DC4-B013-A460-DD66EDFA26A2}"/>
          </ac:picMkLst>
        </pc:picChg>
        <pc:picChg chg="add mod">
          <ac:chgData name="Sidy Thiaw" userId="3f896d6d-6d11-4f26-a8ab-d06947f03d3c" providerId="ADAL" clId="{9A0EAB5B-2E87-4631-BCDC-4A43AC4F49B4}" dt="2025-12-17T09:23:07.183" v="23" actId="1076"/>
          <ac:picMkLst>
            <pc:docMk/>
            <pc:sldMk cId="3157529544" sldId="295"/>
            <ac:picMk id="6" creationId="{7966BBB4-FCEB-BEA5-451B-C714C6738F66}"/>
          </ac:picMkLst>
        </pc:picChg>
        <pc:picChg chg="add mod">
          <ac:chgData name="Sidy Thiaw" userId="3f896d6d-6d11-4f26-a8ab-d06947f03d3c" providerId="ADAL" clId="{9A0EAB5B-2E87-4631-BCDC-4A43AC4F49B4}" dt="2025-12-17T09:19:31.056" v="17" actId="1076"/>
          <ac:picMkLst>
            <pc:docMk/>
            <pc:sldMk cId="3157529544" sldId="295"/>
            <ac:picMk id="8" creationId="{DE404607-C027-88FE-DA06-87EE047153C4}"/>
          </ac:picMkLst>
        </pc:picChg>
        <pc:picChg chg="add mod">
          <ac:chgData name="Sidy Thiaw" userId="3f896d6d-6d11-4f26-a8ab-d06947f03d3c" providerId="ADAL" clId="{9A0EAB5B-2E87-4631-BCDC-4A43AC4F49B4}" dt="2025-12-17T09:23:03.924" v="22" actId="1076"/>
          <ac:picMkLst>
            <pc:docMk/>
            <pc:sldMk cId="3157529544" sldId="295"/>
            <ac:picMk id="9" creationId="{E7160630-A789-3ED2-538A-AFEAF7413C3D}"/>
          </ac:picMkLst>
        </pc:picChg>
      </pc:sldChg>
    </pc:docChg>
  </pc:docChgLst>
</pc:chgInfo>
</file>

<file path=ppt/comments/modernComment_120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1B213E1-87D0-47CD-9768-B0820D079ADD}" authorId="{2E6BE547-99B0-759E-9CE8-A5D748F8ED1A}" created="2025-11-16T15:44:41.89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88"/>
      <ac:spMk id="8" creationId="{C98DD86E-8D14-D3F0-33A2-DC531BF2258D}"/>
    </ac:deMkLst>
    <p188:txBody>
      <a:bodyPr/>
      <a:lstStyle/>
      <a:p>
        <a:r>
          <a:rPr lang="en-US"/>
          <a:t>[@Sidy Thiaw]  symbols are not visible </a:t>
        </a:r>
      </a:p>
    </p188:txBody>
  </p188:cm>
</p188:cmLst>
</file>

<file path=ppt/comments/modernComment_128_41B362A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75447BC-40E9-40CC-9194-4041C1D553C6}" authorId="{CC542680-FC06-7163-068E-FF439AEABF90}" created="2025-11-16T15:40:05.379">
    <pc:sldMkLst xmlns:pc="http://schemas.microsoft.com/office/powerpoint/2013/main/command">
      <pc:docMk/>
      <pc:sldMk cId="1102275245" sldId="296"/>
    </pc:sldMkLst>
    <p188:replyLst>
      <p188:reply id="{E84D0070-4226-484F-8C4A-6AA58388D081}" authorId="{2E6BE547-99B0-759E-9CE8-A5D748F8ED1A}" created="2025-11-16T15:43:27.256">
        <p188:txBody>
          <a:bodyPr/>
          <a:lstStyle/>
          <a:p>
            <a:r>
              <a:rPr lang="en-US"/>
              <a:t>You mean the background of PPT or background of this simulation results?
</a:t>
            </a:r>
          </a:p>
        </p188:txBody>
      </p188:reply>
      <p188:reply id="{2C6B9946-7901-485C-8B03-D703E31AE261}" authorId="{CC542680-FC06-7163-068E-FF439AEABF90}" created="2025-11-16T16:17:46.719">
        <p188:txBody>
          <a:bodyPr/>
          <a:lstStyle/>
          <a:p>
            <a:r>
              <a:rPr lang="en-US"/>
              <a:t>The ppt</a:t>
            </a:r>
          </a:p>
        </p188:txBody>
        <p188:extLst>
          <p:ext xmlns:p="http://schemas.openxmlformats.org/presentationml/2006/main" uri="{57CB4572-C831-44C2-8A1C-0ADB6CCDFE69}">
            <p223:reactions xmlns:p223="http://schemas.microsoft.com/office/powerpoint/2022/03/main">
              <p223:rxn type="👍">
                <p223:instance time="2025-11-16T22:11:59.405" authorId="{B0A3660C-66C1-DEE5-A6B5-C01CD5E5C58D}"/>
              </p223:rxn>
            </p223:reactions>
          </p:ext>
        </p188:extLst>
      </p188:reply>
    </p188:replyLst>
    <p188:txBody>
      <a:bodyPr/>
      <a:lstStyle/>
      <a:p>
        <a:r>
          <a:rPr lang="en-US"/>
          <a:t>What do you think of the background on this image? I think it’s better than the old background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871CB-7D37-4FAB-B9ED-4377A4D8FB20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8DA370-3937-44ED-9988-7642B6F3E4B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EEF79-99CC-4F81-B4D6-D8238D76DBFC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C5344-2AF1-4DB7-89C3-3B38D8B6B998}" type="slidenum">
              <a:rPr lang="en-US" smtClean="0"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1pPr>
    <a:lvl2pPr marL="50927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2pPr>
    <a:lvl3pPr marL="101854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3pPr>
    <a:lvl4pPr marL="152844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4pPr>
    <a:lvl5pPr marL="203771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5pPr>
    <a:lvl6pPr marL="254698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6pPr>
    <a:lvl7pPr marL="3056255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7pPr>
    <a:lvl8pPr marL="356616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8pPr>
    <a:lvl9pPr marL="4075430" algn="l" defTabSz="1018540" rtl="0" eaLnBrk="1" latinLnBrk="0" hangingPunct="1">
      <a:defRPr sz="133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1703" y="1543006"/>
            <a:ext cx="6163056" cy="581558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6726238" y="1543006"/>
            <a:ext cx="3244850" cy="5815583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377190" indent="0">
              <a:buNone/>
              <a:defRPr/>
            </a:lvl2pPr>
            <a:lvl3pPr marL="754380" indent="0">
              <a:buNone/>
              <a:defRPr/>
            </a:lvl3pPr>
            <a:lvl4pPr marL="1131570" indent="0">
              <a:buNone/>
              <a:defRPr/>
            </a:lvl4pPr>
            <a:lvl5pPr marL="1508760" indent="0">
              <a:buNone/>
              <a:defRPr/>
            </a:lvl5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1703" y="154727"/>
            <a:ext cx="9154994" cy="1502305"/>
          </a:xfrm>
        </p:spPr>
        <p:txBody>
          <a:bodyPr>
            <a:normAutofit/>
          </a:bodyPr>
          <a:lstStyle>
            <a:lvl1pPr algn="ctr">
              <a:defRPr sz="4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3"/>
          </p:nvPr>
        </p:nvSpPr>
        <p:spPr>
          <a:xfrm>
            <a:off x="150876" y="116586"/>
            <a:ext cx="9756648" cy="7539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" y="116587"/>
            <a:ext cx="9756648" cy="768604"/>
          </a:xfrm>
        </p:spPr>
        <p:txBody>
          <a:bodyPr anchor="t">
            <a:normAutofit/>
          </a:bodyPr>
          <a:lstStyle>
            <a:lvl1pPr algn="ctr">
              <a:defRPr sz="19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BECA-3212-4A5B-B9AF-C03EDE72AD91}" type="datetimeFigureOut">
              <a:rPr lang="en-US" smtClean="0"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7BE8F-0DAB-48BB-B5ED-43D873A94FC9}" type="slidenum">
              <a:rPr lang="en-US" smtClean="0"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595" indent="-188595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56578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94297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32016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69735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5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8/10/relationships/comments" Target="../comments/modernComment_120_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microsoft.com/office/2018/10/relationships/comments" Target="../comments/modernComment_128_41B362AD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Cover Page</a:t>
            </a:r>
          </a:p>
        </p:txBody>
      </p:sp>
      <p:sp>
        <p:nvSpPr>
          <p:cNvPr id="8" name="Title 1"/>
          <p:cNvSpPr txBox="1"/>
          <p:nvPr/>
        </p:nvSpPr>
        <p:spPr>
          <a:xfrm>
            <a:off x="136051" y="5114897"/>
            <a:ext cx="9752866" cy="9345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r>
              <a:rPr lang="en-US" b="1">
                <a:ln w="41275">
                  <a:noFill/>
                </a:ln>
                <a:solidFill>
                  <a:srgbClr val="0070C0"/>
                </a:solidFill>
                <a:latin typeface="Times New Roman" panose="02020603050405020304"/>
                <a:cs typeface="Times New Roman" panose="02020603050405020304"/>
              </a:rPr>
              <a:t>By</a:t>
            </a:r>
          </a:p>
          <a:p>
            <a:pPr>
              <a:lnSpc>
                <a:spcPct val="75000"/>
              </a:lnSpc>
            </a:pPr>
            <a:r>
              <a:rPr lang="en-US" b="1">
                <a:ln w="41275">
                  <a:noFill/>
                </a:ln>
                <a:solidFill>
                  <a:srgbClr val="0070C0"/>
                </a:solidFill>
                <a:latin typeface="Times New Roman" panose="02020603050405020304"/>
                <a:cs typeface="Times New Roman" panose="02020603050405020304"/>
              </a:rPr>
              <a:t>ROBO-UN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endParaRPr lang="en-US" sz="2000">
              <a:solidFill>
                <a:schemeClr val="bg1"/>
              </a:solidFill>
              <a:ea typeface="Source Sans Pro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70" y="153837"/>
            <a:ext cx="2267912" cy="76775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795" y="137544"/>
            <a:ext cx="2662458" cy="76775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7942" y="1108662"/>
            <a:ext cx="3230768" cy="39878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  <a:ea typeface="Source Sans Pro"/>
              </a:rPr>
              <a:t>Monday, 17 Nov 2025</a:t>
            </a:r>
          </a:p>
        </p:txBody>
      </p:sp>
      <p:sp>
        <p:nvSpPr>
          <p:cNvPr id="5" name="Rectangle 4"/>
          <p:cNvSpPr/>
          <p:nvPr/>
        </p:nvSpPr>
        <p:spPr>
          <a:xfrm>
            <a:off x="11279" y="2677126"/>
            <a:ext cx="10063379" cy="163354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PROJ703/ PROJ903 International Challenge Project “</a:t>
            </a:r>
            <a:r>
              <a:rPr lang="en-US" sz="4000" err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Eurobot</a:t>
            </a:r>
            <a:r>
              <a:rPr lang="en-US" sz="4000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”</a:t>
            </a:r>
          </a:p>
          <a:p>
            <a:pPr algn="ctr"/>
            <a:endParaRPr lang="en-US" sz="2000">
              <a:ea typeface="Source Sans Pro"/>
            </a:endParaRPr>
          </a:p>
        </p:txBody>
      </p:sp>
      <p:pic>
        <p:nvPicPr>
          <p:cNvPr id="7" name="Picture 6" descr="A blue and white logo&#10;&#10;AI-generated content may be incorrect.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0906" y="834216"/>
            <a:ext cx="1875341" cy="165561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02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SUMMARY</a:t>
            </a:r>
          </a:p>
        </p:txBody>
      </p:sp>
      <p:sp>
        <p:nvSpPr>
          <p:cNvPr id="2" name="Rectangle 1"/>
          <p:cNvSpPr/>
          <p:nvPr/>
        </p:nvSpPr>
        <p:spPr>
          <a:xfrm>
            <a:off x="929220" y="1380010"/>
            <a:ext cx="8193042" cy="527028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b="1">
                <a:latin typeface="Times New Roman" panose="02020603050405020304"/>
                <a:ea typeface="Source Sans Pro"/>
                <a:cs typeface="Times New Roman" panose="02020603050405020304"/>
              </a:rPr>
              <a:t>Progress Report -03</a:t>
            </a:r>
          </a:p>
          <a:p>
            <a:pPr algn="ctr"/>
            <a:r>
              <a:rPr lang="en-US" sz="4000" b="1">
                <a:latin typeface="Times New Roman" panose="02020603050405020304"/>
                <a:ea typeface="Source Sans Pro"/>
                <a:cs typeface="Times New Roman" panose="02020603050405020304"/>
              </a:rPr>
              <a:t>Simulation –04-05</a:t>
            </a:r>
          </a:p>
          <a:p>
            <a:pPr algn="ctr"/>
            <a:r>
              <a:rPr lang="en-US" sz="4000" b="1">
                <a:latin typeface="Times New Roman" panose="02020603050405020304"/>
                <a:ea typeface="Source Sans Pro"/>
                <a:cs typeface="Times New Roman" panose="02020603050405020304"/>
              </a:rPr>
              <a:t>Programming -06</a:t>
            </a:r>
          </a:p>
          <a:p>
            <a:pPr algn="ctr"/>
            <a:r>
              <a:rPr lang="en-US" sz="4000" b="1">
                <a:latin typeface="Times New Roman" panose="02020603050405020304"/>
                <a:ea typeface="Source Sans Pro"/>
                <a:cs typeface="Times New Roman" panose="02020603050405020304"/>
              </a:rPr>
              <a:t>Design -07</a:t>
            </a:r>
          </a:p>
          <a:p>
            <a:pPr algn="ctr"/>
            <a:r>
              <a:rPr lang="en-US" sz="4000" b="1">
                <a:latin typeface="Times New Roman" panose="02020603050405020304"/>
                <a:ea typeface="Source Sans Pro"/>
                <a:cs typeface="Times New Roman" panose="02020603050405020304"/>
              </a:rPr>
              <a:t>Conclusion -08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03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PROGRESS REPORT</a:t>
            </a:r>
          </a:p>
        </p:txBody>
      </p:sp>
      <p:sp>
        <p:nvSpPr>
          <p:cNvPr id="3" name="TextBox 1"/>
          <p:cNvSpPr txBox="1"/>
          <p:nvPr/>
        </p:nvSpPr>
        <p:spPr>
          <a:xfrm>
            <a:off x="663334" y="1640888"/>
            <a:ext cx="8750838" cy="4524315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marL="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927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854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2844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3771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4698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5625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616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543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What we have done:</a:t>
            </a:r>
            <a:endParaRPr lang="en-US" sz="3200">
              <a:ea typeface="Source Sans Pro"/>
            </a:endParaRP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Simulation:</a:t>
            </a: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 </a:t>
            </a:r>
            <a:r>
              <a:rPr lang="en-US" sz="3200">
                <a:solidFill>
                  <a:srgbClr val="000000"/>
                </a:solidFill>
                <a:latin typeface="Times New Roman"/>
                <a:ea typeface="Source Sans Pro"/>
                <a:cs typeface="Times New Roman" panose="02020603050405020304"/>
              </a:rPr>
              <a:t>Add beacons, Create the TF's bridges , Fix the eagle view final position, first </a:t>
            </a:r>
            <a:r>
              <a:rPr lang="en-US" sz="3200" err="1">
                <a:solidFill>
                  <a:srgbClr val="000000"/>
                </a:solidFill>
                <a:latin typeface="Times New Roman"/>
                <a:ea typeface="Source Sans Pro"/>
                <a:cs typeface="Times New Roman" panose="02020603050405020304"/>
              </a:rPr>
              <a:t>urdf</a:t>
            </a:r>
            <a:r>
              <a:rPr lang="en-US" sz="3200">
                <a:solidFill>
                  <a:srgbClr val="000000"/>
                </a:solidFill>
                <a:latin typeface="Times New Roman"/>
                <a:ea typeface="Source Sans Pro"/>
                <a:cs typeface="Times New Roman" panose="02020603050405020304"/>
              </a:rPr>
              <a:t> import with (sw2urdf extension) and Assign an </a:t>
            </a:r>
            <a:r>
              <a:rPr lang="en-US" sz="3200" err="1">
                <a:solidFill>
                  <a:srgbClr val="000000"/>
                </a:solidFill>
                <a:latin typeface="Times New Roman"/>
                <a:ea typeface="Source Sans Pro"/>
                <a:cs typeface="Times New Roman" panose="02020603050405020304"/>
              </a:rPr>
              <a:t>aruco</a:t>
            </a:r>
            <a:r>
              <a:rPr lang="en-US" sz="3200">
                <a:solidFill>
                  <a:srgbClr val="000000"/>
                </a:solidFill>
                <a:latin typeface="Times New Roman"/>
                <a:ea typeface="Source Sans Pro"/>
                <a:cs typeface="Times New Roman" panose="02020603050405020304"/>
              </a:rPr>
              <a:t> code to the robot</a:t>
            </a:r>
            <a:endParaRPr lang="en-US" sz="3200">
              <a:latin typeface="Source Sans Pro"/>
              <a:ea typeface="Source Sans Pro"/>
              <a:cs typeface="Times New Roman" panose="02020603050405020304"/>
            </a:endParaRP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Design: </a:t>
            </a: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Refining the CAD Model and Assembly</a:t>
            </a:r>
            <a:endParaRPr lang="en-US" sz="3200">
              <a:ea typeface="Source Sans Pro"/>
            </a:endParaRP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Components: 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Updating the BOM</a:t>
            </a: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 panose="02020603050405020304"/>
                <a:ea typeface="Source Sans Pro"/>
                <a:cs typeface="Times New Roman" panose="02020603050405020304"/>
              </a:rPr>
              <a:t>Programming: </a:t>
            </a:r>
            <a:r>
              <a:rPr lang="en-US" sz="3200">
                <a:latin typeface="Times New Roman"/>
                <a:ea typeface="Source Sans Pro"/>
                <a:cs typeface="Times New Roman" panose="02020603050405020304"/>
              </a:rPr>
              <a:t>Aruco code detection</a:t>
            </a:r>
            <a:endParaRPr lang="en-US" sz="3200" b="1">
              <a:latin typeface="Times New Roman"/>
              <a:ea typeface="Source Sans Pro"/>
              <a:cs typeface="Times New Roman" panose="020206030504050203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E2C8E-7A22-CEA1-DB3E-7B45C928E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99CF63F-F22D-6782-D002-EA05C6B1967F}"/>
              </a:ext>
            </a:extLst>
          </p:cNvPr>
          <p:cNvSpPr/>
          <p:nvPr/>
        </p:nvSpPr>
        <p:spPr>
          <a:xfrm>
            <a:off x="0" y="7372949"/>
            <a:ext cx="10064040" cy="396648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04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DE8375-1D7F-BDEF-E6D6-03048E0D0B5B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ea typeface="+mn-lt"/>
                <a:cs typeface="+mn-lt"/>
              </a:rPr>
              <a:t>SIMULATION: Playground Environment Update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5FABED-1DDC-06BA-9B7B-423455719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840" y="431140"/>
            <a:ext cx="9280400" cy="606266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B34ED64-7DC4-B013-A460-DD66EDFA26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2414" t="247" r="2288" b="-440"/>
          <a:stretch>
            <a:fillRect/>
          </a:stretch>
        </p:blipFill>
        <p:spPr>
          <a:xfrm>
            <a:off x="-9577141" y="2014422"/>
            <a:ext cx="9547050" cy="623205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7966BBB4-FCEB-BEA5-451B-C714C6738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465422" y="7372949"/>
            <a:ext cx="10058400" cy="565555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7160630-A789-3ED2-538A-AFEAF7413C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029200" y="5126414"/>
            <a:ext cx="10058400" cy="565555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E404607-C027-88FE-DA06-87EE047153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4295271" y="5864533"/>
            <a:ext cx="10058400" cy="6078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529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372949"/>
            <a:ext cx="10064040" cy="396648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05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ea typeface="Source Sans Pro"/>
                <a:cs typeface="Times New Roman" panose="02020603050405020304"/>
              </a:rPr>
              <a:t>SIMULATION: </a:t>
            </a:r>
            <a:r>
              <a:rPr lang="en-US" sz="2800" b="1">
                <a:solidFill>
                  <a:schemeClr val="bg1"/>
                </a:solidFill>
                <a:ea typeface="+mn-lt"/>
                <a:cs typeface="+mn-lt"/>
              </a:rPr>
              <a:t>ROS 2 ARCHITECTURE</a:t>
            </a:r>
            <a:endParaRPr lang="en-US" sz="2800" b="1">
              <a:solidFill>
                <a:schemeClr val="bg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E7E95F3-AD92-9A28-01CF-28A2FCA712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5259" y="1061671"/>
            <a:ext cx="9724129" cy="6512794"/>
          </a:xfrm>
          <a:prstGeom prst="rect">
            <a:avLst/>
          </a:prstGeom>
        </p:spPr>
      </p:pic>
    </p:spTree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59B35-73FE-28BE-C7FC-511E795E3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C262793-ECF0-A503-750B-2211DB83B68B}"/>
              </a:ext>
            </a:extLst>
          </p:cNvPr>
          <p:cNvSpPr/>
          <p:nvPr/>
        </p:nvSpPr>
        <p:spPr>
          <a:xfrm>
            <a:off x="0" y="7372949"/>
            <a:ext cx="10064040" cy="396648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06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96DA37-49F7-A6A6-F1F5-A7D16143C233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SIMULATION: Aruco detection</a:t>
            </a:r>
          </a:p>
        </p:txBody>
      </p:sp>
      <p:pic>
        <p:nvPicPr>
          <p:cNvPr id="3" name="Image 2" descr="Une image contenant capture d’écran, conception&#10;&#10;Le contenu généré par l’IA peut être incorrect.">
            <a:extLst>
              <a:ext uri="{FF2B5EF4-FFF2-40B4-BE49-F238E27FC236}">
                <a16:creationId xmlns:a16="http://schemas.microsoft.com/office/drawing/2014/main" id="{702EB6D9-1AD3-277B-C018-B2B865158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649" y="1359191"/>
            <a:ext cx="6374151" cy="53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7524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07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CAD Modelling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D06D4A51-26C8-B915-D368-6CDFC0FE95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22277317"/>
                  </p:ext>
                </p:extLst>
              </p:nvPr>
            </p:nvGraphicFramePr>
            <p:xfrm>
              <a:off x="2270558" y="389321"/>
              <a:ext cx="6828919" cy="528270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828919" cy="5282700"/>
                    </a:xfrm>
                    <a:prstGeom prst="rect">
                      <a:avLst/>
                    </a:prstGeom>
                  </am3d:spPr>
                  <am3d:camera>
                    <am3d:pos x="0" y="0" z="6180627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27009" d="1000000"/>
                    <am3d:preTrans dx="1178835" dy="-968745" dz="-125857589"/>
                    <am3d:scale>
                      <am3d:sx n="1000000" d="1000000"/>
                      <am3d:sy n="1000000" d="1000000"/>
                      <am3d:sz n="1000000" d="1000000"/>
                    </am3d:scale>
                    <am3d:rot ax="1820834" ay="-2581557" az="-132591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0099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D06D4A51-26C8-B915-D368-6CDFC0FE95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70558" y="389321"/>
                <a:ext cx="6828919" cy="528270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1">
            <a:extLst>
              <a:ext uri="{FF2B5EF4-FFF2-40B4-BE49-F238E27FC236}">
                <a16:creationId xmlns:a16="http://schemas.microsoft.com/office/drawing/2014/main" id="{782D3BBB-E8BF-ECF5-7A45-F85884472596}"/>
              </a:ext>
            </a:extLst>
          </p:cNvPr>
          <p:cNvSpPr txBox="1"/>
          <p:nvPr/>
        </p:nvSpPr>
        <p:spPr>
          <a:xfrm>
            <a:off x="-1" y="5571683"/>
            <a:ext cx="9567333" cy="1200329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spAutoFit/>
          </a:bodyPr>
          <a:lstStyle>
            <a:defPPr>
              <a:defRPr lang="en-US"/>
            </a:defPPr>
            <a:lvl1pPr marL="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927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1854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2844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3771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4698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56255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56616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075430" algn="l" defTabSz="1018540" rtl="0" eaLnBrk="1" latinLnBrk="0" hangingPunct="1">
              <a:defRPr sz="200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400" b="1">
                <a:ea typeface="Source Sans Pro"/>
                <a:cs typeface="Times New Roman" panose="02020603050405020304"/>
              </a:rPr>
              <a:t>Design: </a:t>
            </a:r>
            <a:r>
              <a:rPr lang="en-US" sz="2400">
                <a:ea typeface="Source Sans Pro"/>
                <a:cs typeface="Times New Roman" panose="02020603050405020304"/>
              </a:rPr>
              <a:t>Refining the CAD Model and Assembly</a:t>
            </a:r>
            <a:endParaRPr lang="en-US" sz="2000">
              <a:ea typeface="Source Sans Pro"/>
            </a:endParaRPr>
          </a:p>
          <a:p>
            <a:pPr lvl="1"/>
            <a:r>
              <a:rPr lang="en-US" sz="2400" b="1">
                <a:ea typeface="Source Sans Pro"/>
                <a:cs typeface="Times New Roman" panose="02020603050405020304"/>
              </a:rPr>
              <a:t>Design: </a:t>
            </a:r>
            <a:r>
              <a:rPr lang="en-US" sz="2400">
                <a:ea typeface="Source Sans Pro"/>
                <a:cs typeface="Times New Roman" panose="02020603050405020304"/>
              </a:rPr>
              <a:t>Cursor pusher design and design other needed components and 3D printing.</a:t>
            </a:r>
            <a:endParaRPr lang="en-US" sz="2000">
              <a:ea typeface="Source Sans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 panose="02020603050405020304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 panose="02020603050405020304"/>
              </a:rPr>
              <a:t>Page - 8</a:t>
            </a:r>
            <a:endParaRPr lang="en-US" sz="2000">
              <a:latin typeface="Times New Roman" panose="02020603050405020304"/>
              <a:ea typeface="Source Sans Pro"/>
              <a:cs typeface="Times New Roman" panose="0202060305040502030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 panose="02020603050405020304"/>
                <a:ea typeface="Source Sans Pro"/>
                <a:cs typeface="Times New Roman" panose="02020603050405020304"/>
              </a:rPr>
              <a:t>CONCLUSION</a:t>
            </a:r>
            <a:endParaRPr lang="en-US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EE34DD7-9329-313A-2BE2-551851763D05}"/>
              </a:ext>
            </a:extLst>
          </p:cNvPr>
          <p:cNvSpPr txBox="1"/>
          <p:nvPr/>
        </p:nvSpPr>
        <p:spPr>
          <a:xfrm>
            <a:off x="994066" y="2137969"/>
            <a:ext cx="8088093" cy="403187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200" b="1">
                <a:latin typeface="Times New Roman"/>
                <a:ea typeface="Source Sans Pro"/>
                <a:cs typeface="Times New Roman" panose="02020603050405020304"/>
              </a:rPr>
              <a:t>What we have to do for next session:</a:t>
            </a:r>
            <a:endParaRPr lang="en-US" sz="3200">
              <a:ea typeface="Source Sans Pro"/>
            </a:endParaRP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/>
                <a:ea typeface="Source Sans Pro"/>
                <a:cs typeface="Times New Roman" panose="02020603050405020304"/>
              </a:rPr>
              <a:t>Simulation: </a:t>
            </a: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Develop the absolute positioning of the robot with SLAM, Get the position of crates</a:t>
            </a:r>
            <a:endParaRPr lang="en-US" sz="3200">
              <a:latin typeface="Source Sans Pro"/>
              <a:ea typeface="Source Sans Pro"/>
              <a:cs typeface="Times New Roman" panose="02020603050405020304"/>
            </a:endParaRP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/>
                <a:ea typeface="Source Sans Pro"/>
                <a:cs typeface="Times New Roman" panose="02020603050405020304"/>
              </a:rPr>
              <a:t>Design: </a:t>
            </a: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Cursor pusher design and design other needed components and 3D printing.</a:t>
            </a:r>
          </a:p>
          <a:p>
            <a:pPr marL="852170" lvl="1" indent="-342900">
              <a:buFont typeface="Arial" panose="020B0604020202020204"/>
              <a:buChar char="•"/>
            </a:pPr>
            <a:r>
              <a:rPr lang="en-US" sz="3200" b="1">
                <a:latin typeface="Times New Roman"/>
                <a:ea typeface="Source Sans Pro"/>
                <a:cs typeface="Times New Roman" panose="02020603050405020304"/>
              </a:rPr>
              <a:t>Programming: </a:t>
            </a:r>
            <a:r>
              <a:rPr lang="en-US" sz="3200">
                <a:latin typeface="Times New Roman" panose="02020603050405020304"/>
                <a:ea typeface="Source Sans Pro"/>
                <a:cs typeface="Times New Roman" panose="02020603050405020304"/>
              </a:rPr>
              <a:t>Develop Aruco code detection further, integrate to simulation</a:t>
            </a:r>
            <a:endParaRPr lang="en-US" sz="3200">
              <a:ea typeface="Source Sans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M45264798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00FF66"/>
      </a:accent1>
      <a:accent2>
        <a:srgbClr val="300BE5"/>
      </a:accent2>
      <a:accent3>
        <a:srgbClr val="DFFE00"/>
      </a:accent3>
      <a:accent4>
        <a:srgbClr val="FD124A"/>
      </a:accent4>
      <a:accent5>
        <a:srgbClr val="FF19FD"/>
      </a:accent5>
      <a:accent6>
        <a:srgbClr val="19D5FE"/>
      </a:accent6>
      <a:hlink>
        <a:srgbClr val="5F5F5F"/>
      </a:hlink>
      <a:folHlink>
        <a:srgbClr val="919191"/>
      </a:folHlink>
    </a:clrScheme>
    <a:fontScheme name="Custom 86">
      <a:majorFont>
        <a:latin typeface="Berlin Sans FB Demi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362ed64-5462-414c-9803-0603109fd2d2">
      <Terms xmlns="http://schemas.microsoft.com/office/infopath/2007/PartnerControls"/>
    </lcf76f155ced4ddcb4097134ff3c332f>
    <TaxCatchAll xmlns="d130cb11-9037-4762-b78b-51c9d498595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459D34CEFF0D499359F2F887F5B222" ma:contentTypeVersion="11" ma:contentTypeDescription="Create a new document." ma:contentTypeScope="" ma:versionID="40778e6f16515dcddb5a6377111af1eb">
  <xsd:schema xmlns:xsd="http://www.w3.org/2001/XMLSchema" xmlns:xs="http://www.w3.org/2001/XMLSchema" xmlns:p="http://schemas.microsoft.com/office/2006/metadata/properties" xmlns:ns2="6362ed64-5462-414c-9803-0603109fd2d2" xmlns:ns3="d130cb11-9037-4762-b78b-51c9d498595d" targetNamespace="http://schemas.microsoft.com/office/2006/metadata/properties" ma:root="true" ma:fieldsID="16b244841682c0ae0eb7076502c62a59" ns2:_="" ns3:_="">
    <xsd:import namespace="6362ed64-5462-414c-9803-0603109fd2d2"/>
    <xsd:import namespace="d130cb11-9037-4762-b78b-51c9d49859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62ed64-5462-414c-9803-0603109fd2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88c3168-a240-49a5-981b-89ab6abaef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30cb11-9037-4762-b78b-51c9d498595d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d8b8587-c05e-4dfb-9297-115e0a821a3f}" ma:internalName="TaxCatchAll" ma:showField="CatchAllData" ma:web="d130cb11-9037-4762-b78b-51c9d498595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1D676D5-91E3-4621-859D-BFBE42CCCD3E}">
  <ds:schemaRefs/>
</ds:datastoreItem>
</file>

<file path=customXml/itemProps2.xml><?xml version="1.0" encoding="utf-8"?>
<ds:datastoreItem xmlns:ds="http://schemas.openxmlformats.org/officeDocument/2006/customXml" ds:itemID="{A9AFD841-9385-4F7E-A5A9-AECA7F588967}">
  <ds:schemaRefs>
    <ds:schemaRef ds:uri="6362ed64-5462-414c-9803-0603109fd2d2"/>
    <ds:schemaRef ds:uri="http://www.w3.org/XML/1998/namespace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d130cb11-9037-4762-b78b-51c9d498595d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3E010DF0-488D-42A3-AE00-E31ED32839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62ed64-5462-414c-9803-0603109fd2d2"/>
    <ds:schemaRef ds:uri="d130cb11-9037-4762-b78b-51c9d49859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Robots coloring book</Template>
  <TotalTime>4</TotalTime>
  <Words>211</Words>
  <Application>Microsoft Office PowerPoint</Application>
  <PresentationFormat>Personnalisé</PresentationFormat>
  <Paragraphs>35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Berlin Sans FB Demi</vt:lpstr>
      <vt:lpstr>Calibri</vt:lpstr>
      <vt:lpstr>Source Sans Pro</vt:lpstr>
      <vt:lpstr>Times New Roman</vt:lpstr>
      <vt:lpstr>Office Theme</vt:lpstr>
      <vt:lpstr>Cover Page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 Page</dc:title>
  <dc:creator>Samsaam Ali Baig</dc:creator>
  <cp:lastModifiedBy>Sidy Thiaw</cp:lastModifiedBy>
  <cp:revision>1</cp:revision>
  <dcterms:created xsi:type="dcterms:W3CDTF">2025-02-25T07:51:00Z</dcterms:created>
  <dcterms:modified xsi:type="dcterms:W3CDTF">2025-12-17T09:23:11Z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0x010100AB459D34CEFF0D499359F2F887F5B222</vt:lpwstr>
  </property>
  <property fmtid="{D5CDD505-2E9C-101B-9397-08002B2CF9AE}" pid="3" name="MediaServiceImageTags">
    <vt:lpwstr/>
  </property>
  <property fmtid="{D5CDD505-2E9C-101B-9397-08002B2CF9AE}" pid="4" name="ICV">
    <vt:lpwstr>FC31AE320F884F22B1BFD7BFECDFFF77_13</vt:lpwstr>
  </property>
  <property fmtid="{D5CDD505-2E9C-101B-9397-08002B2CF9AE}" pid="5" name="KSOProductBuildVer">
    <vt:lpwstr>1033-12.2.0.23131</vt:lpwstr>
  </property>
</Properties>
</file>